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4" r:id="rId7"/>
    <p:sldId id="263" r:id="rId8"/>
    <p:sldId id="260" r:id="rId9"/>
    <p:sldId id="259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11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64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29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14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1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7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7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88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629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23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9433-4CCD-489B-852E-5A3C72D4A494}" type="datetimeFigureOut">
              <a:rPr lang="sl-SI" smtClean="0"/>
              <a:t>7. 04. 2022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7DC-F6CB-41F4-992F-51B1336FA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5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is slike ni na voljo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679" y="0"/>
            <a:ext cx="11420187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660624" y="2967335"/>
            <a:ext cx="487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Giuseppe Tartini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675820" y="5571198"/>
            <a:ext cx="48403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OŠ Cirila Kosmača Piran</a:t>
            </a:r>
          </a:p>
          <a:p>
            <a:pPr algn="ctr"/>
            <a:r>
              <a:rPr lang="sl-SI" sz="36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 B </a:t>
            </a:r>
            <a:endParaRPr lang="sl-SI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33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6"/>
          <a:stretch/>
        </p:blipFill>
        <p:spPr>
          <a:xfrm>
            <a:off x="3679620" y="0"/>
            <a:ext cx="4785111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18488" y="5942576"/>
            <a:ext cx="2634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Giuseppe 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Tartini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was a composer and violinist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26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692" y="0"/>
            <a:ext cx="4884615" cy="6858000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518488" y="5942576"/>
            <a:ext cx="2634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was born on 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8th 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1692 in 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Piran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61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0046" y="-1305161"/>
            <a:ext cx="6897115" cy="942920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06992" y="6064496"/>
            <a:ext cx="2634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studied law at the University of Pad</a:t>
            </a:r>
            <a:r>
              <a:rPr lang="sl-SI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ova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sl-SI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Italy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4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226" y="0"/>
            <a:ext cx="4783547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94375" y="6003536"/>
            <a:ext cx="2634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Tartini's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most famous work is the "Devil's Trill Sonata„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54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30029" y="-1395739"/>
            <a:ext cx="6858001" cy="964947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06992" y="6064496"/>
            <a:ext cx="2634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 inspired to write the sonata by a dream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78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70" y="0"/>
            <a:ext cx="4709659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41827" y="5750987"/>
            <a:ext cx="328514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Tartini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started a violin school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Scuola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delle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Nazioni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attracted students from all over Europe.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33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"/>
          <a:stretch/>
        </p:blipFill>
        <p:spPr>
          <a:xfrm rot="16200000">
            <a:off x="2913936" y="-1435998"/>
            <a:ext cx="6858003" cy="972999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06992" y="6064496"/>
            <a:ext cx="2634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died on 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26th 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 1770 in Pad</a:t>
            </a:r>
            <a:r>
              <a:rPr lang="sl-SI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ova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89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14" y="0"/>
            <a:ext cx="4974371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7652" y="5681319"/>
            <a:ext cx="348890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is 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Tartini's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year</a:t>
            </a:r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sl-SI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330 years since the birth of composer and violinist Giuseppe </a:t>
            </a:r>
            <a:r>
              <a:rPr lang="en-US" sz="16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Tartini</a:t>
            </a:r>
            <a:r>
              <a:rPr lang="sl-SI" sz="1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sl-SI" sz="1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39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108</Words>
  <Application>Microsoft Office PowerPoint</Application>
  <PresentationFormat>Širokozaslonsko</PresentationFormat>
  <Paragraphs>12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Mojka Mehora Lavrič</dc:creator>
  <cp:lastModifiedBy>Mojka Mehora Lavrič</cp:lastModifiedBy>
  <cp:revision>7</cp:revision>
  <dcterms:created xsi:type="dcterms:W3CDTF">2022-04-07T06:59:14Z</dcterms:created>
  <dcterms:modified xsi:type="dcterms:W3CDTF">2022-04-07T08:55:44Z</dcterms:modified>
</cp:coreProperties>
</file>