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0" r:id="rId3"/>
    <p:sldId id="268" r:id="rId4"/>
    <p:sldId id="271" r:id="rId5"/>
    <p:sldId id="259" r:id="rId6"/>
    <p:sldId id="257" r:id="rId7"/>
    <p:sldId id="269" r:id="rId8"/>
    <p:sldId id="273" r:id="rId9"/>
    <p:sldId id="270" r:id="rId10"/>
    <p:sldId id="276" r:id="rId11"/>
    <p:sldId id="278" r:id="rId12"/>
    <p:sldId id="272" r:id="rId13"/>
    <p:sldId id="262" r:id="rId14"/>
    <p:sldId id="258" r:id="rId15"/>
    <p:sldId id="274" r:id="rId16"/>
    <p:sldId id="265" r:id="rId17"/>
    <p:sldId id="281" r:id="rId18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9DB7FF-1830-4606-BD79-1E3C6197FB3D}" type="datetimeFigureOut">
              <a:rPr lang="sl-SI" smtClean="0"/>
              <a:t>9.2.2015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97E778-C291-4000-AEED-91FD1505E4B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4230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7E778-C291-4000-AEED-91FD1505E4BC}" type="slidenum">
              <a:rPr lang="sl-SI" smtClean="0"/>
              <a:t>17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98907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11DF-38E2-4AD3-B400-AA84168894DF}" type="datetimeFigureOut">
              <a:rPr lang="sl-SI" smtClean="0"/>
              <a:t>9.2.2015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A1AC-579F-4C42-A9FD-6AF057800B8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7073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11DF-38E2-4AD3-B400-AA84168894DF}" type="datetimeFigureOut">
              <a:rPr lang="sl-SI" smtClean="0"/>
              <a:t>9.2.2015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A1AC-579F-4C42-A9FD-6AF057800B8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32176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11DF-38E2-4AD3-B400-AA84168894DF}" type="datetimeFigureOut">
              <a:rPr lang="sl-SI" smtClean="0"/>
              <a:t>9.2.2015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A1AC-579F-4C42-A9FD-6AF057800B8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62790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11DF-38E2-4AD3-B400-AA84168894DF}" type="datetimeFigureOut">
              <a:rPr lang="sl-SI" smtClean="0"/>
              <a:t>9.2.2015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A1AC-579F-4C42-A9FD-6AF057800B8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49524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11DF-38E2-4AD3-B400-AA84168894DF}" type="datetimeFigureOut">
              <a:rPr lang="sl-SI" smtClean="0"/>
              <a:t>9.2.2015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A1AC-579F-4C42-A9FD-6AF057800B8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10260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11DF-38E2-4AD3-B400-AA84168894DF}" type="datetimeFigureOut">
              <a:rPr lang="sl-SI" smtClean="0"/>
              <a:t>9.2.2015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A1AC-579F-4C42-A9FD-6AF057800B8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00845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11DF-38E2-4AD3-B400-AA84168894DF}" type="datetimeFigureOut">
              <a:rPr lang="sl-SI" smtClean="0"/>
              <a:t>9.2.2015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A1AC-579F-4C42-A9FD-6AF057800B8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33848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11DF-38E2-4AD3-B400-AA84168894DF}" type="datetimeFigureOut">
              <a:rPr lang="sl-SI" smtClean="0"/>
              <a:t>9.2.2015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A1AC-579F-4C42-A9FD-6AF057800B8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33663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11DF-38E2-4AD3-B400-AA84168894DF}" type="datetimeFigureOut">
              <a:rPr lang="sl-SI" smtClean="0"/>
              <a:t>9.2.2015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A1AC-579F-4C42-A9FD-6AF057800B8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69851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11DF-38E2-4AD3-B400-AA84168894DF}" type="datetimeFigureOut">
              <a:rPr lang="sl-SI" smtClean="0"/>
              <a:t>9.2.2015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A1AC-579F-4C42-A9FD-6AF057800B8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56724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11DF-38E2-4AD3-B400-AA84168894DF}" type="datetimeFigureOut">
              <a:rPr lang="sl-SI" smtClean="0"/>
              <a:t>9.2.2015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A1AC-579F-4C42-A9FD-6AF057800B8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53384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811DF-38E2-4AD3-B400-AA84168894DF}" type="datetimeFigureOut">
              <a:rPr lang="sl-SI" smtClean="0"/>
              <a:t>9.2.2015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4A1AC-579F-4C42-A9FD-6AF057800B8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23718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www.mobygames.com/images/shots/l/125211-ecco-the-dolphin-sega-cd-screenshot-intro-animation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602" y="2615139"/>
            <a:ext cx="9002393" cy="397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Irena\Desktop\PB26588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603" y="373862"/>
            <a:ext cx="9002392" cy="413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sl-SI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Pravokotnik 3"/>
          <p:cNvSpPr/>
          <p:nvPr/>
        </p:nvSpPr>
        <p:spPr>
          <a:xfrm>
            <a:off x="2195736" y="1052736"/>
            <a:ext cx="46805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sl-SI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 descr="http://www.netanimations.net/dolphin-leaping-out-of-water-doing-an-aerial-loop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7564" y="2440658"/>
            <a:ext cx="3639941" cy="363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netanimations.net/dolphin-leaping-out-of-water-doing-an-aerial-loop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7622" y="2687483"/>
            <a:ext cx="3639941" cy="363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netanimations.net/dolphin-leaping-out-of-water-doing-an-aerial-loop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1428" y="3111370"/>
            <a:ext cx="3639941" cy="363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netanimations.net/dolphin-leaping-out-of-water-doing-an-aerial-loop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603" y="3287988"/>
            <a:ext cx="3367322" cy="363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kotnik 4"/>
          <p:cNvSpPr/>
          <p:nvPr/>
        </p:nvSpPr>
        <p:spPr>
          <a:xfrm>
            <a:off x="2772823" y="4797152"/>
            <a:ext cx="37444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DOLPHINES </a:t>
            </a:r>
            <a:endParaRPr lang="sl-SI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2422" y="97167"/>
            <a:ext cx="8525218" cy="14465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Cirila Kosmača Piran </a:t>
            </a:r>
            <a:r>
              <a:rPr lang="sl-SI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Primary</a:t>
            </a:r>
            <a:r>
              <a:rPr lang="sl-SI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sl-SI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school</a:t>
            </a:r>
            <a:endParaRPr lang="sl-SI" sz="4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sl-SI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SLOVENIA</a:t>
            </a:r>
            <a:endParaRPr 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0360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714" y="116632"/>
            <a:ext cx="7523270" cy="64087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7504" y="5589240"/>
            <a:ext cx="5906937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Bottlenose dolphins can see </a:t>
            </a:r>
            <a:endParaRPr lang="sl-SI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well 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 the water and beyond.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215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88640"/>
            <a:ext cx="8568951" cy="64267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75856" y="5589240"/>
            <a:ext cx="5767220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sl-SI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They</a:t>
            </a:r>
            <a:r>
              <a:rPr lang="sl-SI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produce 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three </a:t>
            </a:r>
            <a:r>
              <a:rPr lang="sl-SI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diferent</a:t>
            </a:r>
            <a:r>
              <a:rPr lang="sl-SI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categories 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of 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sounds</a:t>
            </a:r>
            <a:r>
              <a:rPr lang="sl-SI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3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79682"/>
            <a:ext cx="8640959" cy="6480720"/>
          </a:xfrm>
          <a:prstGeom prst="rect">
            <a:avLst/>
          </a:prstGeom>
        </p:spPr>
      </p:pic>
      <p:pic>
        <p:nvPicPr>
          <p:cNvPr id="2050" name="Picture 2" descr="http://images.clipartpanda.com/dolphin-clip-art-dolphin-clip-art-9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734424">
            <a:off x="2987824" y="4941168"/>
            <a:ext cx="2160240" cy="155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63" y="0"/>
            <a:ext cx="4914294" cy="10772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Bottlenose dolphins 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mating</a:t>
            </a:r>
            <a:endParaRPr lang="sl-SI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mainly 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 spring or summer.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665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260648"/>
            <a:ext cx="8064896" cy="6048672"/>
          </a:xfrm>
        </p:spPr>
      </p:pic>
      <p:sp>
        <p:nvSpPr>
          <p:cNvPr id="3" name="Rectangle 2"/>
          <p:cNvSpPr/>
          <p:nvPr/>
        </p:nvSpPr>
        <p:spPr>
          <a:xfrm>
            <a:off x="611560" y="116632"/>
            <a:ext cx="8031687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After ten or twelve 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months</a:t>
            </a:r>
            <a:r>
              <a:rPr lang="sl-SI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pregnant females </a:t>
            </a:r>
            <a:endParaRPr lang="sl-SI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give 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birth normally one 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cub</a:t>
            </a:r>
            <a:r>
              <a:rPr lang="sl-SI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330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Irena\Desktop\FOTO Delfini\P206594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16632"/>
            <a:ext cx="7797028" cy="584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angelfire.com/home/lake/images/2dolphi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4781" y="2680457"/>
            <a:ext cx="1566797" cy="103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1688" y="5445224"/>
            <a:ext cx="8611973" cy="138499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Some bottlenose populations 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live</a:t>
            </a:r>
            <a:endParaRPr lang="sl-SI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closer to the 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shore</a:t>
            </a:r>
            <a:r>
              <a:rPr lang="sl-SI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(inshore 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populations) </a:t>
            </a:r>
            <a:endParaRPr lang="sl-SI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and 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others live further out to sea (offshore populations).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387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530" y="260648"/>
            <a:ext cx="8448939" cy="63367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7504" y="6021288"/>
            <a:ext cx="6255046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Dolphins help </a:t>
            </a:r>
            <a:r>
              <a:rPr lang="sl-SI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 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each other</a:t>
            </a:r>
            <a:r>
              <a:rPr lang="sl-SI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95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onja\Pictures\delfini\P206595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509" y="116632"/>
            <a:ext cx="7454981" cy="559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netanimations.net/dolphin-leaping-out-of-water-doing-an-aerial-loop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285293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netanimations.net/dolphin-leaping-out-of-water-doing-an-aerial-loop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9408" y="3198674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1385" y="5103674"/>
            <a:ext cx="8397235" cy="175432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Dolphins move freely also the neighboring </a:t>
            </a:r>
            <a:endParaRPr lang="sl-SI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Croatian 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and Italian sea 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 </a:t>
            </a:r>
            <a:endParaRPr lang="sl-SI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for 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them there are no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bo</a:t>
            </a:r>
            <a:r>
              <a:rPr lang="sl-SI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rders</a:t>
            </a:r>
            <a:r>
              <a:rPr lang="sl-SI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664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611560" y="5428540"/>
            <a:ext cx="830291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Prepared</a:t>
            </a:r>
            <a:r>
              <a:rPr lang="sl-SI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sl-SI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by</a:t>
            </a:r>
            <a:r>
              <a:rPr lang="sl-SI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sl-SI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students</a:t>
            </a:r>
            <a:r>
              <a:rPr lang="sl-SI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sl-SI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and</a:t>
            </a:r>
            <a:r>
              <a:rPr lang="sl-SI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sl-SI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teachers</a:t>
            </a:r>
            <a:endParaRPr lang="sl-SI" sz="4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sl-SI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</a:t>
            </a:r>
            <a:r>
              <a:rPr lang="sl-SI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f</a:t>
            </a:r>
            <a:r>
              <a:rPr lang="sl-SI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sl-SI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Branch</a:t>
            </a:r>
            <a:r>
              <a:rPr lang="sl-SI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sl-SI" sz="4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school</a:t>
            </a:r>
            <a:r>
              <a:rPr lang="sl-SI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sl-SI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Portorož</a:t>
            </a:r>
            <a:endParaRPr lang="sl-SI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-502747"/>
            <a:ext cx="6981280" cy="52359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http://i22.photobucket.com/albums/b345/animaties/Dolfijnen%20Painties/10.gif"/>
          <p:cNvPicPr>
            <a:picLocks noChangeAspect="1" noChangeArrowheads="1" noCrop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365104"/>
            <a:ext cx="1333566" cy="118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59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Irena\Desktop\FOTO Delfini\P206595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31" y="0"/>
            <a:ext cx="8773716" cy="559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www.angelfire.com/home/lake/images/3doljump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31" y="4494460"/>
            <a:ext cx="8773716" cy="219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34012" y="2852936"/>
            <a:ext cx="7075976" cy="15696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We explored our dolphins. </a:t>
            </a:r>
            <a:endParaRPr lang="sl-SI" sz="4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 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did we 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discover?</a:t>
            </a:r>
            <a:endParaRPr 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166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88640"/>
            <a:ext cx="8544949" cy="64087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3366" y="6021288"/>
            <a:ext cx="8544949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There are several types of dolphins.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352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567" y="260648"/>
            <a:ext cx="8219901" cy="63367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59217" y="5517232"/>
            <a:ext cx="6042552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 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our 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sea live</a:t>
            </a:r>
            <a:r>
              <a:rPr lang="sl-SI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dolphins 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types </a:t>
            </a:r>
            <a:endParaRPr lang="sl-SI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BOTTLENOSE DOLPHINS.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284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Irena\Desktop\FOTO Delfini\P206595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17" y="207462"/>
            <a:ext cx="8640960" cy="598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gameznet.com.au/dolphins/animated/DOLPHIN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4443" y="3717032"/>
            <a:ext cx="2808312" cy="175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50796" y="5589240"/>
            <a:ext cx="7842403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This type of dolphin is the most famous </a:t>
            </a:r>
            <a:endParaRPr lang="sl-SI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and 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popular of all marine 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mammals</a:t>
            </a:r>
            <a:r>
              <a:rPr lang="sl-SI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592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Irena\Desktop\FOTO Delfini\P206595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521" y="404664"/>
            <a:ext cx="8280920" cy="621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angelfire.com/home/lake/images/2dolfi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1037" y="5247202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738822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189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onja\Pictures\delfini\P206594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730" y="332656"/>
            <a:ext cx="8568952" cy="642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olphin Clip Ar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2852936"/>
            <a:ext cx="2448272" cy="175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0"/>
            <a:ext cx="7656513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790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88640"/>
            <a:ext cx="8640959" cy="64807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54644" y="4725144"/>
            <a:ext cx="6434710" cy="206210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Males are from 2.4 to 3.8 m long </a:t>
            </a:r>
            <a:endParaRPr lang="sl-SI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and 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weigh about 250 kg, </a:t>
            </a:r>
            <a:endParaRPr lang="sl-SI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females 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measured from 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2.4 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 3.7 m </a:t>
            </a:r>
            <a:endParaRPr lang="sl-SI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and 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weigh about 190 kg.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830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onja\Pictures\delfini\P206595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42646"/>
            <a:ext cx="8712968" cy="653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60792" y="6131042"/>
            <a:ext cx="7638438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Dolphin can live as long as 40-50 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years</a:t>
            </a:r>
            <a:r>
              <a:rPr lang="sl-SI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975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189</Words>
  <Application>Microsoft Office PowerPoint</Application>
  <PresentationFormat>On-screen Show (4:3)</PresentationFormat>
  <Paragraphs>35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Officeova tema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Irena</dc:creator>
  <cp:lastModifiedBy>Ales</cp:lastModifiedBy>
  <cp:revision>33</cp:revision>
  <dcterms:created xsi:type="dcterms:W3CDTF">2015-02-06T09:50:15Z</dcterms:created>
  <dcterms:modified xsi:type="dcterms:W3CDTF">2015-02-09T20:09:57Z</dcterms:modified>
</cp:coreProperties>
</file>